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1992" y="-2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95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92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76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714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12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79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29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558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02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60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407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4266D-5F66-4B0F-8DB4-32A2644F007B}" type="datetimeFigureOut">
              <a:rPr lang="pt-BR" smtClean="0"/>
              <a:t>28/11/2025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7030C-69DE-4319-AA0F-8BB83FAB06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54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7C72D6A1-C1D2-E55B-C913-35D7782FD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7" y="0"/>
            <a:ext cx="6827605" cy="9906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F2C702E-B8EA-BA23-6AB6-E463568195C7}"/>
              </a:ext>
            </a:extLst>
          </p:cNvPr>
          <p:cNvSpPr txBox="1"/>
          <p:nvPr/>
        </p:nvSpPr>
        <p:spPr>
          <a:xfrm>
            <a:off x="586740" y="922020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81F0BDD-118D-C3C7-46D3-C2EF9D5AC77E}"/>
              </a:ext>
            </a:extLst>
          </p:cNvPr>
          <p:cNvSpPr txBox="1"/>
          <p:nvPr/>
        </p:nvSpPr>
        <p:spPr>
          <a:xfrm>
            <a:off x="685800" y="1191250"/>
            <a:ext cx="2339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9A3D311-A0F8-2BA0-FEDD-23CCD5C3C7BC}"/>
              </a:ext>
            </a:extLst>
          </p:cNvPr>
          <p:cNvSpPr txBox="1"/>
          <p:nvPr/>
        </p:nvSpPr>
        <p:spPr>
          <a:xfrm>
            <a:off x="3108960" y="1075685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E2707A4-E4EB-69A5-CCDB-E715910D8580}"/>
              </a:ext>
            </a:extLst>
          </p:cNvPr>
          <p:cNvSpPr txBox="1"/>
          <p:nvPr/>
        </p:nvSpPr>
        <p:spPr>
          <a:xfrm>
            <a:off x="3108960" y="1684020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3FFDF02-C328-5271-CADB-72D97EE079F3}"/>
              </a:ext>
            </a:extLst>
          </p:cNvPr>
          <p:cNvSpPr txBox="1"/>
          <p:nvPr/>
        </p:nvSpPr>
        <p:spPr>
          <a:xfrm>
            <a:off x="373380" y="2659380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B47FA7B-935D-FA58-F2E6-134ED6392D45}"/>
              </a:ext>
            </a:extLst>
          </p:cNvPr>
          <p:cNvSpPr txBox="1"/>
          <p:nvPr/>
        </p:nvSpPr>
        <p:spPr>
          <a:xfrm>
            <a:off x="358140" y="4692655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F799ABE2-C70B-7CBD-F195-36B7BC989578}"/>
              </a:ext>
            </a:extLst>
          </p:cNvPr>
          <p:cNvSpPr txBox="1"/>
          <p:nvPr/>
        </p:nvSpPr>
        <p:spPr>
          <a:xfrm>
            <a:off x="358140" y="4326895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877A867-B007-1997-7242-9BBA4D3D74DB}"/>
              </a:ext>
            </a:extLst>
          </p:cNvPr>
          <p:cNvSpPr txBox="1"/>
          <p:nvPr/>
        </p:nvSpPr>
        <p:spPr>
          <a:xfrm>
            <a:off x="358140" y="3884935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DC7FDCC-C521-DF05-EED0-1A3D50B1B385}"/>
              </a:ext>
            </a:extLst>
          </p:cNvPr>
          <p:cNvSpPr txBox="1"/>
          <p:nvPr/>
        </p:nvSpPr>
        <p:spPr>
          <a:xfrm>
            <a:off x="3108960" y="3884935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6790919-4FCF-9633-B5DB-E88CDE1FB1C8}"/>
              </a:ext>
            </a:extLst>
          </p:cNvPr>
          <p:cNvSpPr txBox="1"/>
          <p:nvPr/>
        </p:nvSpPr>
        <p:spPr>
          <a:xfrm>
            <a:off x="4625340" y="6304285"/>
            <a:ext cx="20497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4E3BD4D-BED1-F5C3-8682-8AB699F51D5E}"/>
              </a:ext>
            </a:extLst>
          </p:cNvPr>
          <p:cNvSpPr txBox="1"/>
          <p:nvPr/>
        </p:nvSpPr>
        <p:spPr>
          <a:xfrm>
            <a:off x="2423160" y="6304285"/>
            <a:ext cx="20497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F008F74-4A73-692C-FCA8-7362218CD208}"/>
              </a:ext>
            </a:extLst>
          </p:cNvPr>
          <p:cNvSpPr txBox="1"/>
          <p:nvPr/>
        </p:nvSpPr>
        <p:spPr>
          <a:xfrm>
            <a:off x="129540" y="6304285"/>
            <a:ext cx="20497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1C0A2B4C-07F9-C6E0-D20E-9A04D9B91A98}"/>
              </a:ext>
            </a:extLst>
          </p:cNvPr>
          <p:cNvSpPr txBox="1"/>
          <p:nvPr/>
        </p:nvSpPr>
        <p:spPr>
          <a:xfrm>
            <a:off x="4510997" y="9225275"/>
            <a:ext cx="20497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1AF22A1-F0A1-B759-D55A-874116E0A9F3}"/>
              </a:ext>
            </a:extLst>
          </p:cNvPr>
          <p:cNvSpPr txBox="1"/>
          <p:nvPr/>
        </p:nvSpPr>
        <p:spPr>
          <a:xfrm>
            <a:off x="2308817" y="9225275"/>
            <a:ext cx="20497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CA8B38D5-1C02-5664-CDCE-2F5F0DD7E6C7}"/>
              </a:ext>
            </a:extLst>
          </p:cNvPr>
          <p:cNvSpPr txBox="1"/>
          <p:nvPr/>
        </p:nvSpPr>
        <p:spPr>
          <a:xfrm>
            <a:off x="15197" y="9225275"/>
            <a:ext cx="20497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chemeClr val="accent1"/>
                </a:solidFill>
              </a:rPr>
              <a:t>Preencha</a:t>
            </a:r>
          </a:p>
        </p:txBody>
      </p:sp>
    </p:spTree>
    <p:extLst>
      <p:ext uri="{BB962C8B-B14F-4D97-AF65-F5344CB8AC3E}">
        <p14:creationId xmlns:p14="http://schemas.microsoft.com/office/powerpoint/2010/main" val="3848410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107</TotalTime>
  <Words>15</Words>
  <Application>Microsoft Office PowerPoint</Application>
  <PresentationFormat>Papel A4 (210 x 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Rubens</dc:creator>
  <cp:keywords>Thinking Inovação</cp:keywords>
  <cp:lastModifiedBy>Rodrigo Rubens</cp:lastModifiedBy>
  <cp:revision>6</cp:revision>
  <dcterms:created xsi:type="dcterms:W3CDTF">2025-08-15T16:14:10Z</dcterms:created>
  <dcterms:modified xsi:type="dcterms:W3CDTF">2025-11-28T10:45:31Z</dcterms:modified>
</cp:coreProperties>
</file>